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71" r:id="rId2"/>
    <p:sldId id="272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04" d="100"/>
          <a:sy n="104" d="100"/>
        </p:scale>
        <p:origin x="104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media/image2.png>
</file>

<file path=ppt/media/image3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AABC0F-4F7E-E749-8B92-018F30B9652D}" type="datetimeFigureOut">
              <a:rPr lang="en-US" smtClean="0"/>
              <a:t>9/24/20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F6F851-D29D-2445-97AC-E435ECBCF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564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1D2CE5-B4D8-344C-819E-E38C4CB632E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40560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1D2CE5-B4D8-344C-819E-E38C4CB632E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0204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4E03D-DC01-9543-872E-943F68D5B6A3}" type="datetimeFigureOut">
              <a:rPr lang="en-US" smtClean="0"/>
              <a:t>9/24/20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6008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4E03D-DC01-9543-872E-943F68D5B6A3}" type="datetimeFigureOut">
              <a:rPr lang="en-US" smtClean="0"/>
              <a:t>9/24/20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867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4E03D-DC01-9543-872E-943F68D5B6A3}" type="datetimeFigureOut">
              <a:rPr lang="en-US" smtClean="0"/>
              <a:t>9/24/20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630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4E03D-DC01-9543-872E-943F68D5B6A3}" type="datetimeFigureOut">
              <a:rPr lang="en-US" smtClean="0"/>
              <a:t>9/24/20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739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4E03D-DC01-9543-872E-943F68D5B6A3}" type="datetimeFigureOut">
              <a:rPr lang="en-US" smtClean="0"/>
              <a:t>9/24/20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0220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4E03D-DC01-9543-872E-943F68D5B6A3}" type="datetimeFigureOut">
              <a:rPr lang="en-US" smtClean="0"/>
              <a:t>9/24/20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194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4E03D-DC01-9543-872E-943F68D5B6A3}" type="datetimeFigureOut">
              <a:rPr lang="en-US" smtClean="0"/>
              <a:t>9/24/20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971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4E03D-DC01-9543-872E-943F68D5B6A3}" type="datetimeFigureOut">
              <a:rPr lang="en-US" smtClean="0"/>
              <a:t>9/24/20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565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4E03D-DC01-9543-872E-943F68D5B6A3}" type="datetimeFigureOut">
              <a:rPr lang="en-US" smtClean="0"/>
              <a:t>9/24/20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268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4E03D-DC01-9543-872E-943F68D5B6A3}" type="datetimeFigureOut">
              <a:rPr lang="en-US" smtClean="0"/>
              <a:t>9/24/20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33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E3E4E03D-DC01-9543-872E-943F68D5B6A3}" type="datetimeFigureOut">
              <a:rPr lang="en-US" smtClean="0"/>
              <a:t>9/24/20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647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E3E4E03D-DC01-9543-872E-943F68D5B6A3}" type="datetimeFigureOut">
              <a:rPr lang="en-US" smtClean="0"/>
              <a:t>9/24/20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081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02C7B47-DF2D-46D9-9584-5C83FCA86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1D6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8541E3-A59C-41D3-85D2-70F0E0E9B6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6" y="804672"/>
            <a:ext cx="10579608" cy="5248656"/>
          </a:xfrm>
          <a:prstGeom prst="rect">
            <a:avLst/>
          </a:prstGeom>
          <a:solidFill>
            <a:srgbClr val="FFFFFF"/>
          </a:solidFill>
          <a:ln w="2540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9CC6890-CD13-7C47-84CE-E95A7A1C12BA}"/>
              </a:ext>
            </a:extLst>
          </p:cNvPr>
          <p:cNvGrpSpPr/>
          <p:nvPr/>
        </p:nvGrpSpPr>
        <p:grpSpPr>
          <a:xfrm>
            <a:off x="1865539" y="899885"/>
            <a:ext cx="8460922" cy="5853611"/>
            <a:chOff x="1224207" y="933850"/>
            <a:chExt cx="8460922" cy="585361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3C59C8F-1A51-2E4D-AB91-1D68A35A31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24207" y="1118034"/>
              <a:ext cx="4608576" cy="4608576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F73A814-C238-BE41-8BD0-8C80C89CF164}"/>
                </a:ext>
              </a:extLst>
            </p:cNvPr>
            <p:cNvSpPr txBox="1"/>
            <p:nvPr/>
          </p:nvSpPr>
          <p:spPr>
            <a:xfrm>
              <a:off x="5374334" y="933850"/>
              <a:ext cx="4310795" cy="3154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9900" b="1" i="0" u="none" strike="noStrike" kern="1200" cap="none" spc="0" normalizeH="0" baseline="0" noProof="0" dirty="0">
                  <a:ln>
                    <a:noFill/>
                  </a:ln>
                  <a:solidFill>
                    <a:srgbClr val="3065CE"/>
                  </a:solidFill>
                  <a:effectLst/>
                  <a:uLnTx/>
                  <a:uFillTx/>
                  <a:latin typeface="SignPainter HouseScript" panose="02000006070000020004" pitchFamily="2" charset="0"/>
                  <a:ea typeface="Brush Script MT" panose="03060802040406070304" pitchFamily="66" charset="-122"/>
                  <a:cs typeface="Pristina" panose="020F0502020204030204" pitchFamily="34" charset="0"/>
                </a:rPr>
                <a:t>Hello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DBE2234-8805-7443-9327-99B0364DDF7C}"/>
                </a:ext>
              </a:extLst>
            </p:cNvPr>
            <p:cNvSpPr txBox="1"/>
            <p:nvPr/>
          </p:nvSpPr>
          <p:spPr>
            <a:xfrm>
              <a:off x="5374334" y="3017198"/>
              <a:ext cx="4309598" cy="37702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3900" b="1" i="0" u="none" strike="noStrike" kern="1200" cap="none" spc="0" normalizeH="0" baseline="0" noProof="0" dirty="0">
                  <a:ln>
                    <a:noFill/>
                  </a:ln>
                  <a:solidFill>
                    <a:srgbClr val="B4459E"/>
                  </a:solidFill>
                  <a:effectLst/>
                  <a:uLnTx/>
                  <a:uFillTx/>
                  <a:latin typeface="SignPainter HouseScript" panose="02000006070000020004" pitchFamily="2" charset="0"/>
                  <a:ea typeface="Brush Script MT" panose="03060802040406070304" pitchFamily="66" charset="-122"/>
                  <a:cs typeface="Pristina" panose="020F0502020204030204" pitchFamily="34" charset="0"/>
                </a:rPr>
                <a:t>NLP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6F3B446-339D-894C-8091-142C7C3D4BC1}"/>
                </a:ext>
              </a:extLst>
            </p:cNvPr>
            <p:cNvSpPr/>
            <p:nvPr/>
          </p:nvSpPr>
          <p:spPr>
            <a:xfrm>
              <a:off x="2508068" y="4923467"/>
              <a:ext cx="2063931" cy="479568"/>
            </a:xfrm>
            <a:prstGeom prst="rect">
              <a:avLst/>
            </a:prstGeom>
            <a:solidFill>
              <a:schemeClr val="lt1"/>
            </a:solidFill>
            <a:ln w="63500" cmpd="thinThick">
              <a:solidFill>
                <a:schemeClr val="accent1">
                  <a:alpha val="82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endParaRPr>
            </a:p>
          </p:txBody>
        </p:sp>
        <p:pic>
          <p:nvPicPr>
            <p:cNvPr id="18" name="Graphic 17" descr="Magnifying glass">
              <a:extLst>
                <a:ext uri="{FF2B5EF4-FFF2-40B4-BE49-F238E27FC236}">
                  <a16:creationId xmlns:a16="http://schemas.microsoft.com/office/drawing/2014/main" id="{EE4819D3-5569-9443-ABEC-760D5A37B5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206239" y="5008430"/>
              <a:ext cx="329289" cy="3292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3774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CADCCE1-B056-2749-9718-1FF5BE66646E}"/>
              </a:ext>
            </a:extLst>
          </p:cNvPr>
          <p:cNvGrpSpPr/>
          <p:nvPr/>
        </p:nvGrpSpPr>
        <p:grpSpPr>
          <a:xfrm>
            <a:off x="4515547" y="1071031"/>
            <a:ext cx="3374627" cy="3374627"/>
            <a:chOff x="4515547" y="1071031"/>
            <a:chExt cx="3374627" cy="337462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3C59C8F-1A51-2E4D-AB91-1D68A35A31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15547" y="1071031"/>
              <a:ext cx="3374627" cy="3374627"/>
            </a:xfrm>
            <a:prstGeom prst="rect">
              <a:avLst/>
            </a:prstGeom>
          </p:spPr>
        </p:pic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0077F073-CFC8-584B-AD8D-8796FF8793DA}"/>
                </a:ext>
              </a:extLst>
            </p:cNvPr>
            <p:cNvGrpSpPr/>
            <p:nvPr/>
          </p:nvGrpSpPr>
          <p:grpSpPr>
            <a:xfrm>
              <a:off x="5170895" y="3839168"/>
              <a:ext cx="2063931" cy="479568"/>
              <a:chOff x="5177425" y="3839168"/>
              <a:chExt cx="2063931" cy="479568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A6F3B446-339D-894C-8091-142C7C3D4BC1}"/>
                  </a:ext>
                </a:extLst>
              </p:cNvPr>
              <p:cNvSpPr/>
              <p:nvPr/>
            </p:nvSpPr>
            <p:spPr>
              <a:xfrm>
                <a:off x="5177425" y="3839168"/>
                <a:ext cx="2063931" cy="479568"/>
              </a:xfrm>
              <a:prstGeom prst="rect">
                <a:avLst/>
              </a:prstGeom>
              <a:solidFill>
                <a:schemeClr val="lt1"/>
              </a:solidFill>
              <a:ln w="63500" cmpd="thinThick">
                <a:solidFill>
                  <a:schemeClr val="accent1">
                    <a:alpha val="82000"/>
                  </a:scheme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 MT" panose="020B0502020104020203"/>
                  <a:ea typeface="+mn-ea"/>
                  <a:cs typeface="+mn-cs"/>
                </a:endParaRPr>
              </a:p>
            </p:txBody>
          </p:sp>
          <p:pic>
            <p:nvPicPr>
              <p:cNvPr id="18" name="Graphic 17" descr="Magnifying glass">
                <a:extLst>
                  <a:ext uri="{FF2B5EF4-FFF2-40B4-BE49-F238E27FC236}">
                    <a16:creationId xmlns:a16="http://schemas.microsoft.com/office/drawing/2014/main" id="{EE4819D3-5569-9443-ABEC-760D5A37B5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6824651" y="3914308"/>
                <a:ext cx="329289" cy="329289"/>
              </a:xfrm>
              <a:prstGeom prst="rect">
                <a:avLst/>
              </a:prstGeom>
            </p:spPr>
          </p:pic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F73A814-C238-BE41-8BD0-8C80C89CF164}"/>
              </a:ext>
            </a:extLst>
          </p:cNvPr>
          <p:cNvSpPr txBox="1"/>
          <p:nvPr/>
        </p:nvSpPr>
        <p:spPr>
          <a:xfrm>
            <a:off x="532426" y="1851645"/>
            <a:ext cx="4310795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9900" b="1" i="0" u="none" strike="noStrike" kern="1200" cap="none" spc="0" normalizeH="0" baseline="0" noProof="0" dirty="0">
                <a:ln>
                  <a:noFill/>
                </a:ln>
                <a:solidFill>
                  <a:srgbClr val="3065CE"/>
                </a:solidFill>
                <a:effectLst/>
                <a:uLnTx/>
                <a:uFillTx/>
                <a:latin typeface="SignPainter HouseScript" panose="02000006070000020004" pitchFamily="2" charset="0"/>
                <a:ea typeface="Brush Script MT" panose="03060802040406070304" pitchFamily="66" charset="-122"/>
                <a:cs typeface="Pristina" panose="020F0502020204030204" pitchFamily="34" charset="0"/>
              </a:rPr>
              <a:t>Hello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BE2234-8805-7443-9327-99B0364DDF7C}"/>
              </a:ext>
            </a:extLst>
          </p:cNvPr>
          <p:cNvSpPr txBox="1"/>
          <p:nvPr/>
        </p:nvSpPr>
        <p:spPr>
          <a:xfrm>
            <a:off x="7563697" y="1543868"/>
            <a:ext cx="4309598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900" b="1" i="0" u="none" strike="noStrike" kern="1200" cap="none" spc="0" normalizeH="0" baseline="0" noProof="0" dirty="0">
                <a:ln>
                  <a:noFill/>
                </a:ln>
                <a:solidFill>
                  <a:srgbClr val="B4459E"/>
                </a:solidFill>
                <a:effectLst/>
                <a:uLnTx/>
                <a:uFillTx/>
                <a:latin typeface="SignPainter HouseScript" panose="02000006070000020004" pitchFamily="2" charset="0"/>
                <a:ea typeface="Brush Script MT" panose="03060802040406070304" pitchFamily="66" charset="-122"/>
                <a:cs typeface="Pristina" panose="020F0502020204030204" pitchFamily="34" charset="0"/>
              </a:rPr>
              <a:t>NLP</a:t>
            </a:r>
          </a:p>
        </p:txBody>
      </p:sp>
    </p:spTree>
    <p:extLst>
      <p:ext uri="{BB962C8B-B14F-4D97-AF65-F5344CB8AC3E}">
        <p14:creationId xmlns:p14="http://schemas.microsoft.com/office/powerpoint/2010/main" val="2342305867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6</Words>
  <Application>Microsoft Macintosh PowerPoint</Application>
  <PresentationFormat>Widescreen</PresentationFormat>
  <Paragraphs>6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Gill Sans MT</vt:lpstr>
      <vt:lpstr>SignPainter HouseScript</vt:lpstr>
      <vt:lpstr>Parcel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 Irwin</dc:creator>
  <cp:lastModifiedBy>Max Irwin</cp:lastModifiedBy>
  <cp:revision>7</cp:revision>
  <dcterms:created xsi:type="dcterms:W3CDTF">2020-09-18T18:46:05Z</dcterms:created>
  <dcterms:modified xsi:type="dcterms:W3CDTF">2020-09-24T22:11:36Z</dcterms:modified>
</cp:coreProperties>
</file>

<file path=docProps/thumbnail.jpeg>
</file>